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57" r:id="rId4"/>
    <p:sldId id="262" r:id="rId5"/>
    <p:sldId id="264" r:id="rId6"/>
    <p:sldId id="259" r:id="rId7"/>
    <p:sldId id="263" r:id="rId8"/>
    <p:sldId id="266" r:id="rId9"/>
    <p:sldId id="260" r:id="rId10"/>
    <p:sldId id="267" r:id="rId11"/>
    <p:sldId id="268" r:id="rId12"/>
    <p:sldId id="269" r:id="rId13"/>
    <p:sldId id="270" r:id="rId14"/>
    <p:sldId id="271" r:id="rId15"/>
    <p:sldId id="261" r:id="rId16"/>
    <p:sldId id="272" r:id="rId17"/>
    <p:sldId id="273" r:id="rId18"/>
    <p:sldId id="275" r:id="rId19"/>
    <p:sldId id="276" r:id="rId20"/>
    <p:sldId id="277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2" autoAdjust="0"/>
    <p:restoredTop sz="94660"/>
  </p:normalViewPr>
  <p:slideViewPr>
    <p:cSldViewPr>
      <p:cViewPr varScale="1">
        <p:scale>
          <a:sx n="72" d="100"/>
          <a:sy n="72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audio" Target="../media/audio1.wav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audio" Target="../media/audio1.wav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audio" Target="../media/audio1.wav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3.xml"/><Relationship Id="rId5" Type="http://schemas.openxmlformats.org/officeDocument/2006/relationships/slide" Target="slide19.xml"/><Relationship Id="rId4" Type="http://schemas.openxmlformats.org/officeDocument/2006/relationships/slide" Target="sl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50;&#1072;&#1088;&#1090;&#1072;%20&#1076;&#1080;&#1076;&#1072;&#1082;&#1090;&#1080;&#1095;&#1077;&#1089;&#1082;&#1086;&#1075;&#1086;%20&#1088;&#1077;&#1089;&#1091;&#1088;&#1089;&#1072;%20(&#1080;&#1075;&#1088;&#1072;%20&#1091;&#1075;&#1072;&#1076;&#1072;&#1081;%20&#1084;&#1086;&#1102;%20&#1088;&#1086;&#1076;&#1080;&#1085;&#1091;).docx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audio" Target="../media/audio1.wav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audio" Target="../media/audio1.wav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audio" Target="../media/audio1.wav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Игра «Угадай мою Родину»</a:t>
            </a:r>
            <a:endParaRPr lang="ru-RU" sz="4400" dirty="0"/>
          </a:p>
        </p:txBody>
      </p:sp>
      <p:pic>
        <p:nvPicPr>
          <p:cNvPr id="4" name="Рисунок 3" descr="the_smurfs_movie_wallpaper-1366x76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59632" y="2852936"/>
            <a:ext cx="6624736" cy="30682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251520" y="6021288"/>
            <a:ext cx="856895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3">
              <a:spcBef>
                <a:spcPct val="0"/>
              </a:spcBef>
            </a:pPr>
            <a:r>
              <a:rPr lang="ru-RU" sz="1100" dirty="0" smtClean="0">
                <a:cs typeface="Arial" charset="0"/>
              </a:rPr>
              <a:t>©МУ ДПО «Информационно- образовательный Центр» </a:t>
            </a:r>
          </a:p>
          <a:p>
            <a:pPr marL="36513">
              <a:spcBef>
                <a:spcPct val="0"/>
              </a:spcBef>
            </a:pPr>
            <a:r>
              <a:rPr lang="ru-RU" sz="1100" dirty="0" smtClean="0">
                <a:cs typeface="Arial" charset="0"/>
              </a:rPr>
              <a:t>©МДОУ детский сад №22</a:t>
            </a:r>
          </a:p>
          <a:p>
            <a:pPr marL="36513">
              <a:spcBef>
                <a:spcPct val="0"/>
              </a:spcBef>
            </a:pPr>
            <a:r>
              <a:rPr lang="ru-RU" sz="1100" dirty="0" err="1" smtClean="0">
                <a:cs typeface="Arial" charset="0"/>
              </a:rPr>
              <a:t>Паульман</a:t>
            </a:r>
            <a:r>
              <a:rPr lang="ru-RU" sz="1100" dirty="0" smtClean="0">
                <a:cs typeface="Arial" charset="0"/>
              </a:rPr>
              <a:t> Марина Игоревна, воспитатель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6453336"/>
            <a:ext cx="21967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3" algn="ctr">
              <a:spcBef>
                <a:spcPct val="0"/>
              </a:spcBef>
            </a:pPr>
            <a:r>
              <a:rPr lang="ru-RU" sz="1100" dirty="0" smtClean="0">
                <a:cs typeface="Arial" charset="0"/>
              </a:rPr>
              <a:t>г. Рыбинск,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180882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556792"/>
            <a:ext cx="3838031" cy="4197846"/>
          </a:xfrm>
          <a:prstGeom prst="rect">
            <a:avLst/>
          </a:prstGeom>
        </p:spPr>
      </p:pic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7020272" y="5589240"/>
            <a:ext cx="1368152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11960" y="476672"/>
            <a:ext cx="4464496" cy="12241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300" normalizeH="0" baseline="0" noProof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Подумай еще!</a:t>
            </a:r>
            <a:endParaRPr kumimoji="0" lang="ru-RU" sz="4400" b="0" i="0" u="none" strike="noStrike" kern="1200" cap="none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180882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1484784"/>
            <a:ext cx="2645868" cy="4392488"/>
          </a:xfrm>
          <a:prstGeom prst="rect">
            <a:avLst/>
          </a:prstGeom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467544" y="5661248"/>
            <a:ext cx="304800" cy="304800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79512" y="548680"/>
            <a:ext cx="4464496" cy="12241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Молодец!</a:t>
            </a:r>
            <a:endParaRPr kumimoji="0" lang="ru-RU" sz="4400" b="0" i="0" u="none" strike="noStrike" kern="1200" cap="none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362075"/>
          </a:xfrm>
        </p:spPr>
        <p:txBody>
          <a:bodyPr>
            <a:noAutofit/>
          </a:bodyPr>
          <a:lstStyle/>
          <a:p>
            <a:r>
              <a:rPr lang="ru-RU" sz="3200" dirty="0" smtClean="0"/>
              <a:t>Эмоциональные жители моей страны любят обниматься в знак приветствия</a:t>
            </a:r>
            <a:endParaRPr lang="ru-RU" sz="3200" b="0" dirty="0"/>
          </a:p>
        </p:txBody>
      </p:sp>
      <p:sp>
        <p:nvSpPr>
          <p:cNvPr id="5" name="Овал 4"/>
          <p:cNvSpPr/>
          <p:nvPr/>
        </p:nvSpPr>
        <p:spPr>
          <a:xfrm>
            <a:off x="4860032" y="4581128"/>
            <a:ext cx="3744416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2" action="ppaction://hlinksldjump"/>
              </a:rPr>
              <a:t>УКРАИНА</a:t>
            </a:r>
            <a:endParaRPr lang="ru-RU" sz="2800" dirty="0"/>
          </a:p>
        </p:txBody>
      </p:sp>
      <p:sp>
        <p:nvSpPr>
          <p:cNvPr id="6" name="Овал 5"/>
          <p:cNvSpPr/>
          <p:nvPr/>
        </p:nvSpPr>
        <p:spPr>
          <a:xfrm>
            <a:off x="611560" y="4365104"/>
            <a:ext cx="3744416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2" action="ppaction://hlinksldjump"/>
              </a:rPr>
              <a:t>АВСТРАЛИЯ</a:t>
            </a:r>
            <a:endParaRPr lang="ru-RU" sz="2800" dirty="0"/>
          </a:p>
        </p:txBody>
      </p:sp>
      <p:sp>
        <p:nvSpPr>
          <p:cNvPr id="7" name="Овал 6">
            <a:hlinkClick r:id="rId2" action="ppaction://hlinksldjump"/>
          </p:cNvPr>
          <p:cNvSpPr/>
          <p:nvPr/>
        </p:nvSpPr>
        <p:spPr>
          <a:xfrm>
            <a:off x="3275856" y="2924944"/>
            <a:ext cx="3744416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3" action="ppaction://hlinksldjump"/>
              </a:rPr>
              <a:t>ЛАТИНСКАЯ АМЕРИКА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180882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556792"/>
            <a:ext cx="3838031" cy="4197846"/>
          </a:xfrm>
          <a:prstGeom prst="rect">
            <a:avLst/>
          </a:prstGeom>
        </p:spPr>
      </p:pic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7020272" y="5589240"/>
            <a:ext cx="1368152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11960" y="476672"/>
            <a:ext cx="4464496" cy="12241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300" normalizeH="0" baseline="0" noProof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Подумай еще!</a:t>
            </a:r>
            <a:endParaRPr kumimoji="0" lang="ru-RU" sz="4400" b="0" i="0" u="none" strike="noStrike" kern="1200" cap="none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180882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1484784"/>
            <a:ext cx="2645868" cy="4392488"/>
          </a:xfrm>
          <a:prstGeom prst="rect">
            <a:avLst/>
          </a:prstGeom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467544" y="5661248"/>
            <a:ext cx="304800" cy="304800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79512" y="548680"/>
            <a:ext cx="4464496" cy="12241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Молодец!</a:t>
            </a:r>
            <a:endParaRPr kumimoji="0" lang="ru-RU" sz="4400" b="0" i="0" u="none" strike="noStrike" kern="1200" cap="none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362075"/>
          </a:xfrm>
        </p:spPr>
        <p:txBody>
          <a:bodyPr>
            <a:noAutofit/>
          </a:bodyPr>
          <a:lstStyle/>
          <a:p>
            <a:r>
              <a:rPr lang="ru-RU" sz="3200" b="0" dirty="0" smtClean="0"/>
              <a:t>Любимый жест при встрече в моей стране – скрепленные руки над головой</a:t>
            </a:r>
            <a:endParaRPr lang="ru-RU" sz="3200" b="0" dirty="0"/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3131840" y="2852936"/>
            <a:ext cx="3744416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3" action="ppaction://hlinksldjump"/>
              </a:rPr>
              <a:t>РОССИЯ</a:t>
            </a:r>
            <a:endParaRPr lang="ru-RU" sz="2800" dirty="0"/>
          </a:p>
        </p:txBody>
      </p:sp>
      <p:sp>
        <p:nvSpPr>
          <p:cNvPr id="6" name="Овал 5">
            <a:hlinkClick r:id="rId3" action="ppaction://hlinksldjump"/>
          </p:cNvPr>
          <p:cNvSpPr/>
          <p:nvPr/>
        </p:nvSpPr>
        <p:spPr>
          <a:xfrm>
            <a:off x="611560" y="4365104"/>
            <a:ext cx="3744416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3" action="ppaction://hlinksldjump"/>
              </a:rPr>
              <a:t>ФРАНЦИЯ</a:t>
            </a:r>
            <a:endParaRPr lang="ru-RU" sz="2800" dirty="0"/>
          </a:p>
        </p:txBody>
      </p:sp>
      <p:sp>
        <p:nvSpPr>
          <p:cNvPr id="7" name="Овал 6"/>
          <p:cNvSpPr/>
          <p:nvPr/>
        </p:nvSpPr>
        <p:spPr>
          <a:xfrm>
            <a:off x="4788024" y="4725144"/>
            <a:ext cx="3744416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2" action="ppaction://hlinksldjump"/>
              </a:rPr>
              <a:t>КИТАЙ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180882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556792"/>
            <a:ext cx="3838031" cy="4197846"/>
          </a:xfrm>
          <a:prstGeom prst="rect">
            <a:avLst/>
          </a:prstGeom>
        </p:spPr>
      </p:pic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7020272" y="5589240"/>
            <a:ext cx="1368152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11960" y="476672"/>
            <a:ext cx="4464496" cy="12241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300" normalizeH="0" baseline="0" noProof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Подумай еще!</a:t>
            </a:r>
            <a:endParaRPr kumimoji="0" lang="ru-RU" sz="4400" b="0" i="0" u="none" strike="noStrike" kern="1200" cap="none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180882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1484784"/>
            <a:ext cx="2645868" cy="4392488"/>
          </a:xfrm>
          <a:prstGeom prst="rect">
            <a:avLst/>
          </a:prstGeom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467544" y="5661248"/>
            <a:ext cx="304800" cy="304800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79512" y="548680"/>
            <a:ext cx="4464496" cy="12241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Молодец!</a:t>
            </a:r>
            <a:endParaRPr kumimoji="0" lang="ru-RU" sz="4400" b="0" i="0" u="none" strike="noStrike" kern="1200" cap="none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362075"/>
          </a:xfrm>
        </p:spPr>
        <p:txBody>
          <a:bodyPr>
            <a:noAutofit/>
          </a:bodyPr>
          <a:lstStyle/>
          <a:p>
            <a:r>
              <a:rPr lang="ru-RU" sz="3200" b="0" dirty="0" smtClean="0"/>
              <a:t>В моей стране с давних времен </a:t>
            </a:r>
            <a:r>
              <a:rPr lang="ru-RU" sz="3200" dirty="0" smtClean="0"/>
              <a:t>принято встречать дорогих гостей хлебом - солью</a:t>
            </a:r>
            <a:endParaRPr lang="ru-RU" sz="3200" b="0" dirty="0"/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611560" y="4365104"/>
            <a:ext cx="3744416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3" action="ppaction://hlinksldjump"/>
              </a:rPr>
              <a:t>РОССИЯ</a:t>
            </a:r>
            <a:endParaRPr lang="ru-RU" sz="2800" dirty="0"/>
          </a:p>
        </p:txBody>
      </p:sp>
      <p:sp>
        <p:nvSpPr>
          <p:cNvPr id="6" name="Овал 5">
            <a:hlinkClick r:id="rId4" action="ppaction://hlinksldjump"/>
          </p:cNvPr>
          <p:cNvSpPr/>
          <p:nvPr/>
        </p:nvSpPr>
        <p:spPr>
          <a:xfrm>
            <a:off x="2843808" y="2924944"/>
            <a:ext cx="3744416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5" action="ppaction://hlinksldjump"/>
              </a:rPr>
              <a:t>БОЛГАРИЯ</a:t>
            </a:r>
            <a:endParaRPr lang="ru-RU" sz="2800" dirty="0"/>
          </a:p>
        </p:txBody>
      </p:sp>
      <p:sp>
        <p:nvSpPr>
          <p:cNvPr id="7" name="Овал 6"/>
          <p:cNvSpPr/>
          <p:nvPr/>
        </p:nvSpPr>
        <p:spPr>
          <a:xfrm>
            <a:off x="4788024" y="4725144"/>
            <a:ext cx="3744416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5" action="ppaction://hlinksldjump"/>
              </a:rPr>
              <a:t>ИТАЛИЯ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180882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556792"/>
            <a:ext cx="3838031" cy="4197846"/>
          </a:xfrm>
          <a:prstGeom prst="rect">
            <a:avLst/>
          </a:prstGeom>
        </p:spPr>
      </p:pic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7020272" y="5589240"/>
            <a:ext cx="1368152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11960" y="476672"/>
            <a:ext cx="4464496" cy="12241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300" normalizeH="0" baseline="0" noProof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Подумай еще!</a:t>
            </a:r>
            <a:endParaRPr kumimoji="0" lang="ru-RU" sz="4400" b="0" i="0" u="none" strike="noStrike" kern="1200" cap="none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dirty="0" smtClean="0"/>
              <a:t>Карта дидактического ресурса (</a:t>
            </a:r>
            <a:r>
              <a:rPr lang="ru-RU" sz="2800" dirty="0" smtClean="0">
                <a:hlinkClick r:id="rId2" action="ppaction://hlinkfile"/>
              </a:rPr>
              <a:t>ссылка</a:t>
            </a:r>
            <a:r>
              <a:rPr lang="ru-RU" sz="2800" dirty="0" smtClean="0"/>
              <a:t>)</a:t>
            </a:r>
          </a:p>
          <a:p>
            <a:pPr algn="ctr"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Цель: </a:t>
            </a:r>
            <a:r>
              <a:rPr lang="ru-RU" sz="2000" dirty="0" smtClean="0"/>
              <a:t>основываясь на полученных ранее знаниях, выбрать из трех предложенных верный ответ.</a:t>
            </a:r>
          </a:p>
          <a:p>
            <a:pPr>
              <a:buNone/>
            </a:pPr>
            <a:r>
              <a:rPr lang="ru-RU" sz="2800" dirty="0" smtClean="0"/>
              <a:t>Возраст детей: </a:t>
            </a:r>
            <a:r>
              <a:rPr lang="ru-RU" sz="2000" dirty="0" smtClean="0"/>
              <a:t>старший дошкольный возраст.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180882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1484784"/>
            <a:ext cx="2645868" cy="4392488"/>
          </a:xfrm>
          <a:prstGeom prst="rect">
            <a:avLst/>
          </a:prstGeom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467544" y="5661248"/>
            <a:ext cx="304800" cy="304800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79512" y="548680"/>
            <a:ext cx="4464496" cy="12241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Молодец!</a:t>
            </a:r>
            <a:endParaRPr kumimoji="0" lang="ru-RU" sz="4400" b="0" i="0" u="none" strike="noStrike" kern="1200" cap="none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88640"/>
            <a:ext cx="7632848" cy="1524000"/>
          </a:xfrm>
        </p:spPr>
        <p:txBody>
          <a:bodyPr/>
          <a:lstStyle/>
          <a:p>
            <a:r>
              <a:rPr lang="ru-RU" dirty="0" smtClean="0"/>
              <a:t>СПАСИБО ЗА ИГРУ!</a:t>
            </a:r>
            <a:endParaRPr lang="ru-RU" dirty="0"/>
          </a:p>
        </p:txBody>
      </p:sp>
      <p:pic>
        <p:nvPicPr>
          <p:cNvPr id="4" name="Рисунок 3" descr="the_smurfs_movie_wallpaper-1366x76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59632" y="2852936"/>
            <a:ext cx="6624736" cy="30682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362075"/>
          </a:xfrm>
        </p:spPr>
        <p:txBody>
          <a:bodyPr>
            <a:noAutofit/>
          </a:bodyPr>
          <a:lstStyle/>
          <a:p>
            <a:r>
              <a:rPr lang="ru-RU" sz="3200" b="0" dirty="0" smtClean="0"/>
              <a:t>В моей стране принято кланяться друг другу в знак уважения</a:t>
            </a:r>
            <a:endParaRPr lang="ru-RU" sz="3200" b="0" dirty="0"/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3131840" y="2852936"/>
            <a:ext cx="3744416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2" action="ppaction://hlinksldjump"/>
              </a:rPr>
              <a:t>АНГЛИЯ</a:t>
            </a:r>
            <a:endParaRPr lang="ru-RU" sz="2800" dirty="0"/>
          </a:p>
        </p:txBody>
      </p:sp>
      <p:sp>
        <p:nvSpPr>
          <p:cNvPr id="6" name="Овал 5"/>
          <p:cNvSpPr/>
          <p:nvPr/>
        </p:nvSpPr>
        <p:spPr>
          <a:xfrm>
            <a:off x="611560" y="4365104"/>
            <a:ext cx="3744416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3" action="ppaction://hlinksldjump"/>
              </a:rPr>
              <a:t>ЯПОНИЯ</a:t>
            </a:r>
            <a:endParaRPr lang="ru-RU" sz="2800" dirty="0"/>
          </a:p>
        </p:txBody>
      </p:sp>
      <p:sp>
        <p:nvSpPr>
          <p:cNvPr id="7" name="Овал 6"/>
          <p:cNvSpPr/>
          <p:nvPr/>
        </p:nvSpPr>
        <p:spPr>
          <a:xfrm>
            <a:off x="4788024" y="4725144"/>
            <a:ext cx="3744416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2" action="ppaction://hlinksldjump"/>
              </a:rPr>
              <a:t>ФРАНЦИЯ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0" y="476672"/>
            <a:ext cx="4464496" cy="1224136"/>
          </a:xfrm>
        </p:spPr>
        <p:txBody>
          <a:bodyPr>
            <a:normAutofit/>
          </a:bodyPr>
          <a:lstStyle/>
          <a:p>
            <a:pPr algn="ctr"/>
            <a:r>
              <a:rPr lang="ru-RU" sz="44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Подумай еще!</a:t>
            </a:r>
            <a:endParaRPr lang="ru-RU" sz="4400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" name="Рисунок 3" descr="7180882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556792"/>
            <a:ext cx="3838031" cy="4197846"/>
          </a:xfrm>
          <a:prstGeom prst="rect">
            <a:avLst/>
          </a:prstGeom>
        </p:spPr>
      </p:pic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7020272" y="5589240"/>
            <a:ext cx="1368152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180882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1484784"/>
            <a:ext cx="2645868" cy="4392488"/>
          </a:xfrm>
          <a:prstGeom prst="rect">
            <a:avLst/>
          </a:prstGeom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467544" y="5661248"/>
            <a:ext cx="304800" cy="304800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79512" y="548680"/>
            <a:ext cx="4464496" cy="12241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Молодец!</a:t>
            </a:r>
            <a:endParaRPr kumimoji="0" lang="ru-RU" sz="4400" b="0" i="0" u="none" strike="noStrike" kern="1200" cap="none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362075"/>
          </a:xfrm>
        </p:spPr>
        <p:txBody>
          <a:bodyPr>
            <a:noAutofit/>
          </a:bodyPr>
          <a:lstStyle/>
          <a:p>
            <a:r>
              <a:rPr lang="ru-RU" sz="3200" b="0" dirty="0" smtClean="0"/>
              <a:t>В моей стране принято интересоваться при встрече «</a:t>
            </a:r>
            <a:r>
              <a:rPr lang="ru-RU" sz="3200" dirty="0" err="1" smtClean="0">
                <a:cs typeface="Arial" pitchFamily="34" charset="0"/>
              </a:rPr>
              <a:t>How</a:t>
            </a:r>
            <a:r>
              <a:rPr lang="ru-RU" sz="3200" dirty="0" smtClean="0">
                <a:cs typeface="Arial" pitchFamily="34" charset="0"/>
              </a:rPr>
              <a:t> </a:t>
            </a:r>
            <a:r>
              <a:rPr lang="ru-RU" sz="3200" dirty="0" err="1" smtClean="0">
                <a:cs typeface="Arial" pitchFamily="34" charset="0"/>
              </a:rPr>
              <a:t>do</a:t>
            </a:r>
            <a:r>
              <a:rPr lang="ru-RU" sz="3200" dirty="0" smtClean="0">
                <a:cs typeface="Arial" pitchFamily="34" charset="0"/>
              </a:rPr>
              <a:t> </a:t>
            </a:r>
            <a:r>
              <a:rPr lang="ru-RU" sz="3200" dirty="0" err="1" smtClean="0">
                <a:cs typeface="Arial" pitchFamily="34" charset="0"/>
              </a:rPr>
              <a:t>you</a:t>
            </a:r>
            <a:r>
              <a:rPr lang="ru-RU" sz="3200" dirty="0" smtClean="0">
                <a:cs typeface="Arial" pitchFamily="34" charset="0"/>
              </a:rPr>
              <a:t> </a:t>
            </a:r>
            <a:r>
              <a:rPr lang="ru-RU" sz="3200" dirty="0" err="1" smtClean="0">
                <a:cs typeface="Arial" pitchFamily="34" charset="0"/>
              </a:rPr>
              <a:t>do</a:t>
            </a:r>
            <a:r>
              <a:rPr lang="ru-RU" sz="3200" dirty="0" smtClean="0">
                <a:cs typeface="Arial" pitchFamily="34" charset="0"/>
              </a:rPr>
              <a:t>?»</a:t>
            </a:r>
            <a:r>
              <a:rPr lang="ru-RU" sz="3200" dirty="0" smtClean="0"/>
              <a:t> (</a:t>
            </a:r>
            <a:r>
              <a:rPr lang="ru-RU" sz="3200" b="0" dirty="0" smtClean="0"/>
              <a:t>«Как дела?»)</a:t>
            </a:r>
            <a:endParaRPr lang="ru-RU" sz="3200" b="0" dirty="0"/>
          </a:p>
        </p:txBody>
      </p:sp>
      <p:sp>
        <p:nvSpPr>
          <p:cNvPr id="5" name="Овал 4"/>
          <p:cNvSpPr/>
          <p:nvPr/>
        </p:nvSpPr>
        <p:spPr>
          <a:xfrm>
            <a:off x="3131840" y="2852936"/>
            <a:ext cx="3744416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2" action="ppaction://hlinksldjump"/>
              </a:rPr>
              <a:t>БЕЛОРУССИЯ</a:t>
            </a:r>
            <a:endParaRPr lang="ru-RU" sz="2800" dirty="0"/>
          </a:p>
        </p:txBody>
      </p:sp>
      <p:sp>
        <p:nvSpPr>
          <p:cNvPr id="6" name="Овал 5"/>
          <p:cNvSpPr/>
          <p:nvPr/>
        </p:nvSpPr>
        <p:spPr>
          <a:xfrm>
            <a:off x="611560" y="4365104"/>
            <a:ext cx="3744416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2" action="ppaction://hlinksldjump"/>
              </a:rPr>
              <a:t>ИСПАНИЯ</a:t>
            </a:r>
            <a:endParaRPr lang="ru-RU" sz="2800" dirty="0"/>
          </a:p>
        </p:txBody>
      </p:sp>
      <p:sp>
        <p:nvSpPr>
          <p:cNvPr id="7" name="Овал 6"/>
          <p:cNvSpPr/>
          <p:nvPr/>
        </p:nvSpPr>
        <p:spPr>
          <a:xfrm>
            <a:off x="4788024" y="4725144"/>
            <a:ext cx="3744416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3" action="ppaction://hlinksldjump"/>
              </a:rPr>
              <a:t>АНГЛИЯ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180882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556792"/>
            <a:ext cx="3838031" cy="4197846"/>
          </a:xfrm>
          <a:prstGeom prst="rect">
            <a:avLst/>
          </a:prstGeom>
        </p:spPr>
      </p:pic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7020272" y="5589240"/>
            <a:ext cx="1368152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11960" y="476672"/>
            <a:ext cx="4464496" cy="12241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300" normalizeH="0" baseline="0" noProof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Подумай еще!</a:t>
            </a:r>
            <a:endParaRPr kumimoji="0" lang="ru-RU" sz="4400" b="0" i="0" u="none" strike="noStrike" kern="1200" cap="none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180882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1484784"/>
            <a:ext cx="2645868" cy="4392488"/>
          </a:xfrm>
          <a:prstGeom prst="rect">
            <a:avLst/>
          </a:prstGeom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467544" y="5661248"/>
            <a:ext cx="304800" cy="304800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79512" y="548680"/>
            <a:ext cx="4464496" cy="12241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Молодец!</a:t>
            </a:r>
            <a:endParaRPr kumimoji="0" lang="ru-RU" sz="4400" b="0" i="0" u="none" strike="noStrike" kern="1200" cap="none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96944" cy="1362075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На моей Родине очень холодно, и, чтобы согреться, при встрече мы тремся друг с другом носами</a:t>
            </a:r>
            <a:endParaRPr lang="ru-RU" sz="3200" b="0" dirty="0"/>
          </a:p>
        </p:txBody>
      </p:sp>
      <p:sp>
        <p:nvSpPr>
          <p:cNvPr id="5" name="Овал 4"/>
          <p:cNvSpPr/>
          <p:nvPr/>
        </p:nvSpPr>
        <p:spPr>
          <a:xfrm>
            <a:off x="3131840" y="2852936"/>
            <a:ext cx="3744416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2" action="ppaction://hlinksldjump"/>
              </a:rPr>
              <a:t>ГЕРМАНИЯ</a:t>
            </a:r>
            <a:endParaRPr lang="ru-RU" sz="2800" dirty="0"/>
          </a:p>
        </p:txBody>
      </p:sp>
      <p:sp>
        <p:nvSpPr>
          <p:cNvPr id="6" name="Овал 5"/>
          <p:cNvSpPr/>
          <p:nvPr/>
        </p:nvSpPr>
        <p:spPr>
          <a:xfrm>
            <a:off x="611560" y="4365104"/>
            <a:ext cx="3744416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3" action="ppaction://hlinksldjump"/>
              </a:rPr>
              <a:t>ЛАПЛАНДИЯ</a:t>
            </a:r>
            <a:endParaRPr lang="ru-RU" sz="2800" dirty="0"/>
          </a:p>
        </p:txBody>
      </p:sp>
      <p:sp>
        <p:nvSpPr>
          <p:cNvPr id="7" name="Овал 6"/>
          <p:cNvSpPr/>
          <p:nvPr/>
        </p:nvSpPr>
        <p:spPr>
          <a:xfrm>
            <a:off x="4788024" y="4725144"/>
            <a:ext cx="3744416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2" action="ppaction://hlinksldjump"/>
              </a:rPr>
              <a:t>АМЕРИКА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61</TotalTime>
  <Words>191</Words>
  <Application>Microsoft Office PowerPoint</Application>
  <PresentationFormat>Экран (4:3)</PresentationFormat>
  <Paragraphs>46</Paragraphs>
  <Slides>21</Slides>
  <Notes>0</Notes>
  <HiddenSlides>12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Официальная</vt:lpstr>
      <vt:lpstr>Игра «Угадай мою Родину»</vt:lpstr>
      <vt:lpstr>Слайд 2</vt:lpstr>
      <vt:lpstr>В моей стране принято кланяться друг другу в знак уважения</vt:lpstr>
      <vt:lpstr>Подумай еще!</vt:lpstr>
      <vt:lpstr>Слайд 5</vt:lpstr>
      <vt:lpstr>В моей стране принято интересоваться при встрече «How do you do?» («Как дела?»)</vt:lpstr>
      <vt:lpstr>Слайд 7</vt:lpstr>
      <vt:lpstr>Слайд 8</vt:lpstr>
      <vt:lpstr>На моей Родине очень холодно, и, чтобы согреться, при встрече мы тремся друг с другом носами</vt:lpstr>
      <vt:lpstr>Слайд 10</vt:lpstr>
      <vt:lpstr>Слайд 11</vt:lpstr>
      <vt:lpstr>Эмоциональные жители моей страны любят обниматься в знак приветствия</vt:lpstr>
      <vt:lpstr>Слайд 13</vt:lpstr>
      <vt:lpstr>Слайд 14</vt:lpstr>
      <vt:lpstr>Любимый жест при встрече в моей стране – скрепленные руки над головой</vt:lpstr>
      <vt:lpstr>Слайд 16</vt:lpstr>
      <vt:lpstr>Слайд 17</vt:lpstr>
      <vt:lpstr>В моей стране с давних времен принято встречать дорогих гостей хлебом - солью</vt:lpstr>
      <vt:lpstr>Слайд 19</vt:lpstr>
      <vt:lpstr>Слайд 20</vt:lpstr>
      <vt:lpstr>СПАСИБО ЗА ИГРУ!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17</cp:revision>
  <dcterms:created xsi:type="dcterms:W3CDTF">2017-11-12T09:33:33Z</dcterms:created>
  <dcterms:modified xsi:type="dcterms:W3CDTF">2017-12-03T17:54:52Z</dcterms:modified>
</cp:coreProperties>
</file>