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7DCB5A-840E-48F0-B907-D15C39F1434C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E549B0-13AE-4CEE-B9CA-CEAB79924C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ECB24A-436E-4666-B7CF-7D48B1BA5184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CB339-04CD-4280-A4F8-DFA1B1E307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7A5FC6-37EA-4982-9AB8-4E9543BAF7AA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1D714-C06E-4F72-BD1E-AE6DB3A54285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FBA7-56DD-4CA3-BE4E-EAFCAE6CB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AD26E-A2A8-4A42-B66B-97980A52FDF8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57397-A979-4C37-9869-C1530A5275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02105-EED5-47B5-9332-145B047968EE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FA2B-98DD-4132-9D52-12135B483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53DA9-4861-4864-8398-C710336F0CB7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0582E-FE59-4246-A657-95517D963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2833D-6369-4724-8315-0B4D8307B1B2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0D403-65DF-4150-9281-F9C30D7178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C6C1B-78D9-4D39-A35F-5D8904BAAAB5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36F1F-E035-4D0B-A538-2F0212735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E34D4-6196-4AFB-99F3-DAC15F10A98C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D7DA3-AAC5-4518-8048-D599EF8B0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D6D6C-D14D-4008-B6AD-CAC74F04BA72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419F-FA7D-41A7-B641-E3B68E99D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D8D7C-E644-4E8A-B85B-CEF6675CA04D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90CB-E740-4419-8719-53EA72465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5F755-F73F-43A2-91A1-168AC9DF3AB5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2B75-899D-44D4-881F-9C824B51E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6ED81-FC97-4106-955B-3B8B63EB9A90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B63F-19DD-44FC-8963-AE10C3AAF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7EEE90-4967-4A72-B648-30283220513F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C4143-14D8-41D0-B206-FEA435DBAF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9BE2-1299-4B6C-A72C-1CC8491D5779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6119813" cy="2368544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«Собери портфель»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7410" name="Picture 2" descr="http://storage.azh.kz/archive/55f1/26/8b/a85f88/b8/33/0a0/000/photos/4021164249.jpg/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3F3"/>
              </a:clrFrom>
              <a:clrTo>
                <a:srgbClr val="FF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14818"/>
            <a:ext cx="1785950" cy="2126131"/>
          </a:xfrm>
          <a:prstGeom prst="rect">
            <a:avLst/>
          </a:prstGeom>
          <a:noFill/>
        </p:spPr>
      </p:pic>
      <p:pic>
        <p:nvPicPr>
          <p:cNvPr id="17412" name="Picture 4" descr="http://psydp.com.ua/wp-content/uploads/2015/07/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46793"/>
            <a:ext cx="5214942" cy="391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156-8078-42F9-9465-EE544DDFCF26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10245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5842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5720-7196-4E4A-AA5F-C9D19BFBD538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11269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649287" cy="90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FC9-0204-4AD6-8414-A1ACB0414589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</p:spPr>
      </p:pic>
      <p:pic>
        <p:nvPicPr>
          <p:cNvPr id="12293" name="Picture 5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579438" cy="83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</p:spPr>
      </p:pic>
      <p:pic>
        <p:nvPicPr>
          <p:cNvPr id="7" name="Рисунок 6" descr="http://durfm.ru/wp-content/uploads/2015/08/0003-003-Ura-Skoro-v-shkol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Собери портфель. Выбери то, что нужно взять с собой в школу.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</p:spPr>
      </p:pic>
      <p:pic>
        <p:nvPicPr>
          <p:cNvPr id="6" name="Рисунок 5" descr="https://1.bp.blogspot.com/-DG5qxHu89ck/V3ntdO_eaAI/AAAAAAAAJY0/imv_WlMIbUYjBcM4vA0ux_sMk1PyeQm6ACLcB/s1600/0_b732e_c1e2450c_L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85926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www.neokancopt.ru/media/catalog/product/cache/4/thumbnail/600x600/9df78eab33525d08d6e5fb8d27136e95/1/0/1079873_w900h9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214950"/>
            <a:ext cx="1171540" cy="1171540"/>
          </a:xfrm>
          <a:prstGeom prst="rect">
            <a:avLst/>
          </a:prstGeom>
          <a:noFill/>
        </p:spPr>
      </p:pic>
      <p:pic>
        <p:nvPicPr>
          <p:cNvPr id="10" name="Picture 17" descr="http://www.poetryclub.com.ua/upload/poem_all/0036242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ADB"/>
              </a:clrFrom>
              <a:clrTo>
                <a:srgbClr val="FDFA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929198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26214E-6 L -0.35435 -0.23069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82524E-7 L 0.36215 -0.209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542925" cy="796925"/>
          </a:xfrm>
          <a:prstGeom prst="rect">
            <a:avLst/>
          </a:prstGeom>
          <a:noFill/>
        </p:spPr>
      </p:pic>
      <p:pic>
        <p:nvPicPr>
          <p:cNvPr id="7" name="Picture 2" descr="http://photoshopia.ru/clipart/data/1325/1442889875401_photoshopia_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268" y="1285861"/>
            <a:ext cx="1054790" cy="785818"/>
          </a:xfrm>
          <a:prstGeom prst="rect">
            <a:avLst/>
          </a:prstGeom>
          <a:noFill/>
        </p:spPr>
      </p:pic>
      <p:pic>
        <p:nvPicPr>
          <p:cNvPr id="8" name="Picture 4" descr="http://detsad-kitty.ru/uploads/posts/2010-03/1269790854_0019-039-linej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643578"/>
            <a:ext cx="1143396" cy="714380"/>
          </a:xfrm>
          <a:prstGeom prst="rect">
            <a:avLst/>
          </a:prstGeom>
          <a:noFill/>
        </p:spPr>
      </p:pic>
      <p:pic>
        <p:nvPicPr>
          <p:cNvPr id="4103" name="Picture 7" descr="http://img-fotki.yandex.ru/get/5406/16969765.d/0_62f76_42d4b8f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57422" y="4429132"/>
            <a:ext cx="714324" cy="714324"/>
          </a:xfrm>
          <a:prstGeom prst="rect">
            <a:avLst/>
          </a:prstGeom>
          <a:noFill/>
        </p:spPr>
      </p:pic>
      <p:pic>
        <p:nvPicPr>
          <p:cNvPr id="4105" name="Picture 9" descr="http://s4.pic4you.ru/y2014/08-21/24687/4554960-thu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3642" y="3786190"/>
            <a:ext cx="562870" cy="1229308"/>
          </a:xfrm>
          <a:prstGeom prst="rect">
            <a:avLst/>
          </a:prstGeom>
          <a:noFill/>
        </p:spPr>
      </p:pic>
      <p:pic>
        <p:nvPicPr>
          <p:cNvPr id="4107" name="Picture 11" descr="https://img-fotki.yandex.ru/get/4513/kur-valentina.61/0_77dc6_103ff7f5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500174"/>
            <a:ext cx="857246" cy="857246"/>
          </a:xfrm>
          <a:prstGeom prst="rect">
            <a:avLst/>
          </a:prstGeom>
          <a:noFill/>
        </p:spPr>
      </p:pic>
      <p:pic>
        <p:nvPicPr>
          <p:cNvPr id="4109" name="Picture 13" descr="http://xn----8sbaled0dgawbsdtd9a.xn--p1ai/static/img/0000/0004/3121/43121826.n5qidq8l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286124"/>
            <a:ext cx="1277404" cy="956456"/>
          </a:xfrm>
          <a:prstGeom prst="rect">
            <a:avLst/>
          </a:prstGeom>
          <a:noFill/>
        </p:spPr>
      </p:pic>
      <p:pic>
        <p:nvPicPr>
          <p:cNvPr id="4111" name="Picture 15" descr="http://www.neokancopt.ru/media/catalog/product/cache/4/thumbnail/600x600/9df78eab33525d08d6e5fb8d27136e95/1/0/1079873_w900h9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286124"/>
            <a:ext cx="1600168" cy="1600168"/>
          </a:xfrm>
          <a:prstGeom prst="rect">
            <a:avLst/>
          </a:prstGeom>
          <a:noFill/>
        </p:spPr>
      </p:pic>
      <p:pic>
        <p:nvPicPr>
          <p:cNvPr id="4113" name="Picture 17" descr="http://www.poetryclub.com.ua/upload/poem_all/00362424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ADB"/>
              </a:clrFrom>
              <a:clrTo>
                <a:srgbClr val="FDFA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85992"/>
            <a:ext cx="1643050" cy="1643050"/>
          </a:xfrm>
          <a:prstGeom prst="rect">
            <a:avLst/>
          </a:prstGeom>
          <a:noFill/>
        </p:spPr>
      </p:pic>
      <p:pic>
        <p:nvPicPr>
          <p:cNvPr id="4115" name="Picture 19" descr="http://www.shop.kostyor.ru/images/644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214818"/>
            <a:ext cx="1357322" cy="1357322"/>
          </a:xfrm>
          <a:prstGeom prst="rect">
            <a:avLst/>
          </a:prstGeom>
          <a:noFill/>
        </p:spPr>
      </p:pic>
      <p:pic>
        <p:nvPicPr>
          <p:cNvPr id="4117" name="Picture 21" descr="http://static.ozone.ru/multimedia/audio_cd_covers/101314783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143248"/>
            <a:ext cx="1357322" cy="1357322"/>
          </a:xfrm>
          <a:prstGeom prst="rect">
            <a:avLst/>
          </a:prstGeom>
          <a:noFill/>
        </p:spPr>
      </p:pic>
      <p:pic>
        <p:nvPicPr>
          <p:cNvPr id="4119" name="Picture 23" descr="http://www.chtivo.ru/getpic3d/16775388/350/163430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14422"/>
            <a:ext cx="1643074" cy="1643074"/>
          </a:xfrm>
          <a:prstGeom prst="rect">
            <a:avLst/>
          </a:prstGeom>
          <a:noFill/>
        </p:spPr>
      </p:pic>
      <p:pic>
        <p:nvPicPr>
          <p:cNvPr id="4123" name="Picture 27" descr="http://skrepka22.ru/images/stories/virtuemart/product/pic_168971_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57812"/>
            <a:ext cx="1800188" cy="1800188"/>
          </a:xfrm>
          <a:prstGeom prst="rect">
            <a:avLst/>
          </a:prstGeom>
          <a:noFill/>
        </p:spPr>
      </p:pic>
      <p:pic>
        <p:nvPicPr>
          <p:cNvPr id="4125" name="Picture 29" descr="http://ean13.org/pictures/Goods/4605565042678.JPE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1928802"/>
            <a:ext cx="600036" cy="600036"/>
          </a:xfrm>
          <a:prstGeom prst="rect">
            <a:avLst/>
          </a:prstGeom>
          <a:noFill/>
        </p:spPr>
      </p:pic>
      <p:pic>
        <p:nvPicPr>
          <p:cNvPr id="4127" name="Picture 31" descr="http://brest-typography.by/images/Produkciya/1_Albomy_bloki_dlja_risovanija_i_cherchenija/C6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00892" y="5429264"/>
            <a:ext cx="1737879" cy="1214422"/>
          </a:xfrm>
          <a:prstGeom prst="rect">
            <a:avLst/>
          </a:prstGeom>
          <a:noFill/>
        </p:spPr>
      </p:pic>
      <p:pic>
        <p:nvPicPr>
          <p:cNvPr id="4131" name="Picture 35" descr="http://img-fotki.yandex.ru/get/6743/16969765.242/0_922af_755bf0f0_ori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V="1">
            <a:off x="5143504" y="3143248"/>
            <a:ext cx="357190" cy="244047"/>
          </a:xfrm>
          <a:prstGeom prst="rect">
            <a:avLst/>
          </a:prstGeom>
          <a:noFill/>
        </p:spPr>
      </p:pic>
      <p:pic>
        <p:nvPicPr>
          <p:cNvPr id="4133" name="Picture 37" descr="http://kapitan-kazan.ru/image/cache/data/zakaz/552e74e9eb71e_x-500x500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14950"/>
            <a:ext cx="1285884" cy="1285884"/>
          </a:xfrm>
          <a:prstGeom prst="rect">
            <a:avLst/>
          </a:prstGeom>
          <a:noFill/>
        </p:spPr>
      </p:pic>
      <p:pic>
        <p:nvPicPr>
          <p:cNvPr id="4135" name="Picture 39" descr="https://media2.24aul.ru/imgs/5143096c4ffdaa1ad80eb6e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643050"/>
            <a:ext cx="2000264" cy="1340177"/>
          </a:xfrm>
          <a:prstGeom prst="rect">
            <a:avLst/>
          </a:prstGeom>
          <a:noFill/>
        </p:spPr>
      </p:pic>
      <p:pic>
        <p:nvPicPr>
          <p:cNvPr id="4137" name="Picture 41" descr="http://images.ua.prom.st/458940490_w640_h640_htb1qsbvlfxxxx__xq6xxfxxxy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071569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6CD-602C-47CB-8C38-2E1568159702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260350"/>
            <a:ext cx="549275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2380-821B-4724-BB0F-F99E578781DF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636587" cy="86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6978-D89A-4584-B51A-7ADE53C2A2E1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717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600075" cy="86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3E9-335C-4005-91B6-24D2D18EA82E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819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606425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718-B9EC-47CB-8B0B-DF0F749777B2}" type="datetime1">
              <a:rPr lang="ru-RU"/>
              <a:pPr/>
              <a:t>16.04.2017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9221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649287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50</TotalTime>
  <Words>26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Сочинение</vt:lpstr>
      <vt:lpstr>Интерактивная игра «Собери портфель»</vt:lpstr>
      <vt:lpstr>Слайд 2</vt:lpstr>
      <vt:lpstr>Собери портфель. Выбери то, что нужно взять с собой в школу.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Pirat.ca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19</cp:revision>
  <dcterms:created xsi:type="dcterms:W3CDTF">2017-04-16T12:49:35Z</dcterms:created>
  <dcterms:modified xsi:type="dcterms:W3CDTF">2017-04-16T13:40:03Z</dcterms:modified>
</cp:coreProperties>
</file>