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8" autoAdjust="0"/>
    <p:restoredTop sz="94714" autoAdjust="0"/>
  </p:normalViewPr>
  <p:slideViewPr>
    <p:cSldViewPr>
      <p:cViewPr varScale="1">
        <p:scale>
          <a:sx n="66" d="100"/>
          <a:sy n="66" d="100"/>
        </p:scale>
        <p:origin x="-6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E54A-B36E-4BEB-9862-96F85D460C1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CA-07EC-404E-A2CE-39595C406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E54A-B36E-4BEB-9862-96F85D460C1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CA-07EC-404E-A2CE-39595C406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E54A-B36E-4BEB-9862-96F85D460C1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CA-07EC-404E-A2CE-39595C406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E54A-B36E-4BEB-9862-96F85D460C1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CA-07EC-404E-A2CE-39595C406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E54A-B36E-4BEB-9862-96F85D460C1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CA-07EC-404E-A2CE-39595C406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E54A-B36E-4BEB-9862-96F85D460C1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CA-07EC-404E-A2CE-39595C406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E54A-B36E-4BEB-9862-96F85D460C1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CA-07EC-404E-A2CE-39595C406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E54A-B36E-4BEB-9862-96F85D460C1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CA-07EC-404E-A2CE-39595C406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E54A-B36E-4BEB-9862-96F85D460C1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CA-07EC-404E-A2CE-39595C406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E54A-B36E-4BEB-9862-96F85D460C1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CA-07EC-404E-A2CE-39595C406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E54A-B36E-4BEB-9862-96F85D460C1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6CA-07EC-404E-A2CE-39595C406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E54A-B36E-4BEB-9862-96F85D460C1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636CA-07EC-404E-A2CE-39595C406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fon-dlya-prezentacii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«Сказка как средство 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духовно-нравственного воспитания дошкольника»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357562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Воспитатели: Антонова Е.Н.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                            Лебедева О.О.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59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fon-dlya-prezentacii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latin typeface="Monotype Corsiva" pitchFamily="66" charset="0"/>
              </a:rPr>
              <a:t>Сухомлинский Василий Александрович</a:t>
            </a:r>
            <a:endParaRPr lang="ru-RU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 «Сказка неотделима от красоты, способствует развитию эстетических чувств, без которых немыслимо благородство души, сердечная чуткость к человеческому несчастью, горю, страданию.  Благодаря сказке ребёнок познаёт мир не только умом, но и сердцем»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Tm="29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fon-dlya-prezentacii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   Сказка</a:t>
            </a:r>
            <a:r>
              <a:rPr lang="ru-RU" sz="3600" dirty="0" smtClean="0">
                <a:latin typeface="Monotype Corsiva" pitchFamily="66" charset="0"/>
              </a:rPr>
              <a:t> – это среда для развития эмоционально-нравственного опыта ребёнка, помогающая не только представлять последствия своих поступков, но и переживать их смысл для себя и окружающих.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Tm="10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wnloads\fon-dlya-prezentacii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Monotype Corsiva" pitchFamily="66" charset="0"/>
              </a:rPr>
              <a:t>Ведущая </a:t>
            </a:r>
            <a:r>
              <a:rPr lang="ru-RU" sz="4000" b="1" dirty="0" smtClean="0">
                <a:latin typeface="Monotype Corsiva" pitchFamily="66" charset="0"/>
              </a:rPr>
              <a:t>педагогическая</a:t>
            </a:r>
            <a:r>
              <a:rPr lang="ru-RU" sz="4000" b="1" i="1" dirty="0" smtClean="0">
                <a:latin typeface="Monotype Corsiva" pitchFamily="66" charset="0"/>
              </a:rPr>
              <a:t> идея</a:t>
            </a:r>
            <a:endParaRPr lang="ru-RU" sz="4000" b="1" i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   Посеять и взрастить в детской душе семена любви к родной природе, родному дому и семье, к истории и культуре страны.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Tm="10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wnloads\fon-dlya-prezentacii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Оптимальность и эффективность средств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6700" dirty="0" smtClean="0">
                <a:latin typeface="Monotype Corsiva" pitchFamily="66" charset="0"/>
              </a:rPr>
              <a:t>Усвоение духовно-нравственных категорий;(добро-зло, трудолюбие-лень и т.д.)</a:t>
            </a:r>
          </a:p>
          <a:p>
            <a:r>
              <a:rPr lang="ru-RU" sz="6700" dirty="0" smtClean="0">
                <a:latin typeface="Monotype Corsiva" pitchFamily="66" charset="0"/>
              </a:rPr>
              <a:t>Развитие образной строй речи, обогащение словарного запаса;</a:t>
            </a:r>
          </a:p>
          <a:p>
            <a:r>
              <a:rPr lang="ru-RU" sz="6700" dirty="0" smtClean="0">
                <a:latin typeface="Monotype Corsiva" pitchFamily="66" charset="0"/>
              </a:rPr>
              <a:t>Развитие способности детей отличать хорошее от плохого в жизни;</a:t>
            </a:r>
          </a:p>
          <a:p>
            <a:r>
              <a:rPr lang="ru-RU" sz="6700" dirty="0" smtClean="0">
                <a:latin typeface="Monotype Corsiva" pitchFamily="66" charset="0"/>
              </a:rPr>
              <a:t>Развитие эстетического вкуса, умение видеть и беречь красоту;</a:t>
            </a:r>
          </a:p>
          <a:p>
            <a:r>
              <a:rPr lang="ru-RU" sz="6700" dirty="0" smtClean="0">
                <a:latin typeface="Monotype Corsiva" pitchFamily="66" charset="0"/>
              </a:rPr>
              <a:t>Воспитание трудолюбия;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1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fon-dlya-prezentacii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Результативность опыта</a:t>
            </a:r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Autofit/>
          </a:bodyPr>
          <a:lstStyle/>
          <a:p>
            <a:r>
              <a:rPr lang="ru-RU" sz="3000" dirty="0" smtClean="0">
                <a:latin typeface="Monotype Corsiva" pitchFamily="66" charset="0"/>
              </a:rPr>
              <a:t>Усвоение ребёнком норм нравственно-духовного воспитания;</a:t>
            </a:r>
          </a:p>
          <a:p>
            <a:r>
              <a:rPr lang="ru-RU" sz="3000" dirty="0" smtClean="0">
                <a:latin typeface="Monotype Corsiva" pitchFamily="66" charset="0"/>
              </a:rPr>
              <a:t>Знакомство с формами традиционного семейного уклада;</a:t>
            </a:r>
          </a:p>
          <a:p>
            <a:r>
              <a:rPr lang="ru-RU" sz="3000" dirty="0" smtClean="0">
                <a:latin typeface="Monotype Corsiva" pitchFamily="66" charset="0"/>
              </a:rPr>
              <a:t>Осознание ребенком базовых качеств: совестливость и порядочность, самоотверженность и незлобие, сопереживание и сочувствие, патриотизм;</a:t>
            </a:r>
          </a:p>
          <a:p>
            <a:r>
              <a:rPr lang="ru-RU" sz="3000" dirty="0" smtClean="0">
                <a:latin typeface="Monotype Corsiva" pitchFamily="66" charset="0"/>
              </a:rPr>
              <a:t>Понимание необходимости развития волевых качеств, как послушание, почитание родителей и взрослых;</a:t>
            </a:r>
            <a:endParaRPr lang="ru-RU" sz="30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 advTm="29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207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«Сказка как средство  духовно-нравственного воспитания дошкольника»</vt:lpstr>
      <vt:lpstr>Слайд 2</vt:lpstr>
      <vt:lpstr>Слайд 3</vt:lpstr>
      <vt:lpstr>Ведущая педагогическая идея</vt:lpstr>
      <vt:lpstr>Оптимальность и эффективность средств</vt:lpstr>
      <vt:lpstr>Результативность опыта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«Сказка как средство  духовно-нравственного воспитания дошкольника»</dc:title>
  <dc:creator>User</dc:creator>
  <cp:lastModifiedBy>KOM</cp:lastModifiedBy>
  <cp:revision>8</cp:revision>
  <dcterms:created xsi:type="dcterms:W3CDTF">2018-02-10T18:17:46Z</dcterms:created>
  <dcterms:modified xsi:type="dcterms:W3CDTF">2018-02-14T10:35:18Z</dcterms:modified>
</cp:coreProperties>
</file>