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5" r:id="rId5"/>
    <p:sldId id="269" r:id="rId6"/>
    <p:sldId id="260" r:id="rId7"/>
    <p:sldId id="266" r:id="rId8"/>
    <p:sldId id="259" r:id="rId9"/>
    <p:sldId id="261" r:id="rId10"/>
    <p:sldId id="262" r:id="rId11"/>
    <p:sldId id="264" r:id="rId12"/>
    <p:sldId id="263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>
        <p:scale>
          <a:sx n="70" d="100"/>
          <a:sy n="70" d="100"/>
        </p:scale>
        <p:origin x="-114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80;&#1085;&#1072;\Desktop\&#1075;&#1088;&#1091;&#1087;&#1087;&#1072;_6\student_samples\student_materials\&#1058;&#1072;&#1085;&#1077;&#1094;%20&#1089;%20&#1073;&#1091;&#1083;&#1086;&#1095;&#1082;&#1072;&#1084;&#1080;%20&#1063;&#1072;&#1088;&#1083;&#1080;%20&#1063;&#1072;&#1087;&#1083;&#1080;&#1085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75;&#1088;&#1091;&#1087;&#1087;&#1072;_6\student_samples\student_materials\&#1040;&#1083;&#1077;&#1082;&#1089;&#1072;&#1085;&#1076;&#1088;%20&#1042;&#1077;&#1088;&#1090;&#1080;&#1085;&#1089;&#1082;&#1080;&#1081;_-_&#1052;&#1072;&#1083;&#1077;&#1085;&#1100;&#1082;&#1072;&#1103;%20&#1073;&#1072;&#1083;&#1077;&#1088;&#1080;&#1085;&#1072;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uk.com/detskie-igry-pantomimy" TargetMode="External"/><Relationship Id="rId7" Type="http://schemas.openxmlformats.org/officeDocument/2006/relationships/hyperlink" Target="https://www.youtube.com/watch?v=nVdWaGSAI4Y" TargetMode="External"/><Relationship Id="rId2" Type="http://schemas.openxmlformats.org/officeDocument/2006/relationships/hyperlink" Target="http://fb.ru/article/156286/pantomima---eto-osobyiy-sposob-obscheniya-s-okrujayuschim-mir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rspeech.ru/gesticulation/bodylangue/chto-takoe-pantomima.html" TargetMode="External"/><Relationship Id="rId5" Type="http://schemas.openxmlformats.org/officeDocument/2006/relationships/hyperlink" Target="http://yourspeech.ru/author/yourspeech" TargetMode="External"/><Relationship Id="rId4" Type="http://schemas.openxmlformats.org/officeDocument/2006/relationships/hyperlink" Target="https://ru.freeimages.com/search/entertainer/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GUTgGpg-rYMQxY5HQfl9YA" TargetMode="External"/><Relationship Id="rId3" Type="http://schemas.openxmlformats.org/officeDocument/2006/relationships/hyperlink" Target="https://www.youtube.com/watch?v=PyreDWTXj8s" TargetMode="External"/><Relationship Id="rId7" Type="http://schemas.openxmlformats.org/officeDocument/2006/relationships/hyperlink" Target="https://www.youtube.com/watch?v=eig8fxbRnxo" TargetMode="External"/><Relationship Id="rId2" Type="http://schemas.openxmlformats.org/officeDocument/2006/relationships/hyperlink" Target="https://www.youtube.com/channel/UCAToqYdNZpqMK2M4Gykz0_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UsCALYXJeiGEwy8gVAUI1g" TargetMode="External"/><Relationship Id="rId5" Type="http://schemas.openxmlformats.org/officeDocument/2006/relationships/hyperlink" Target="https://www.youtube.com/watch?v=qS__CoTlrV8" TargetMode="External"/><Relationship Id="rId10" Type="http://schemas.openxmlformats.org/officeDocument/2006/relationships/hyperlink" Target="https://nsportal.ru/detskiy-sad/raznoe/2014/12/10/kartoteka-igr-pantomim" TargetMode="External"/><Relationship Id="rId4" Type="http://schemas.openxmlformats.org/officeDocument/2006/relationships/hyperlink" Target="https://www.youtube.com/channel/UCjGJOFsVeLA4qJS4_tyEktw" TargetMode="External"/><Relationship Id="rId9" Type="http://schemas.openxmlformats.org/officeDocument/2006/relationships/hyperlink" Target="https://www.youtube.com/watch?v=BE8pux7N3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../project_support/student_support/&#1082;&#1072;&#1088;&#1090;&#1086;&#1090;&#1077;&#1082;&#1072;%20&#1080;&#1075;&#1088;-&#1087;&#1072;&#1085;&#1090;&#1086;&#1084;&#1080;&#1084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student_materials/&#1055;&#1072;&#1085;&#1090;&#1086;&#1084;&#1080;&#1084;&#1072;%20&#1042;%20&#1084;&#1080;&#1088;&#1077;%20&#1078;&#1080;&#1074;&#1086;&#1090;&#1085;&#1099;&#1093;%20-%20&#1053;&#1072;&#1076;&#1077;&#1078;&#1076;&#1072;%20&#1057;&#1084;&#1080;&#1088;&#1085;&#1086;&#1074;&#1072;.mp4" TargetMode="External"/><Relationship Id="rId2" Type="http://schemas.openxmlformats.org/officeDocument/2006/relationships/hyperlink" Target="../student_materials/&#1052;&#1080;&#1084;&#1099;%20Danc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udent_materials/&#1051;&#1077;&#1086;&#1085;&#1080;&#1076;%20&#1045;&#1085;&#1075;&#1080;&#1073;&#1072;&#1088;&#1086;&#1074;%20&#8212;%20&#1069;&#1090;&#1102;&#1076;%20&#1089;%20&#1079;&#1086;&#1085;&#1090;&#1080;&#1082;&#1072;&#1084;&#1080;.mp4" TargetMode="External"/><Relationship Id="rId5" Type="http://schemas.openxmlformats.org/officeDocument/2006/relationships/hyperlink" Target="../student_materials/&#1040;&#1082;&#1088;&#1086;&#1073;&#1072;&#1090;&#1080;&#1095;&#1077;&#1089;&#1082;&#1072;&#1103;%20&#1087;&#1072;&#1085;&#1090;&#1086;&#1084;&#1080;&#1084;&#1072;%20&#1042;&#1080;&#1082;&#1090;&#1086;&#1088;&#1072;%20&#1041;&#1091;&#1089;&#1099;&#1075;&#1080;&#1085;&#1072;.mp4" TargetMode="External"/><Relationship Id="rId4" Type="http://schemas.openxmlformats.org/officeDocument/2006/relationships/hyperlink" Target="&#1040;&#1082;&#1088;&#1086;&#1073;&#1072;&#1090;&#1080;&#1095;&#1077;&#1089;&#1082;&#1072;&#1103;%20&#1087;&#1072;&#1085;&#1090;&#1086;&#1084;&#1080;&#1084;&#1072;%20&#1042;&#1080;&#1082;&#1090;&#1086;&#1088;&#1072;%20&#1041;&#1091;&#1089;&#1099;&#1075;&#1080;&#1085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429132"/>
            <a:ext cx="500062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Авторы проекта: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Виталий Д. (6 лет),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Таисия Д.(6 лет).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08720"/>
            <a:ext cx="720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«Жесты и эмоции»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 descr="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3828">
            <a:off x="251520" y="1628800"/>
            <a:ext cx="3873161" cy="394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анец с булочками Чарли Чапли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eksandr_vertinskij_lilovij_ne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958050" cy="35226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Самые известные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556792"/>
            <a:ext cx="468052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Александр Вертинский</a:t>
            </a:r>
          </a:p>
          <a:p>
            <a:pPr indent="0">
              <a:buNone/>
            </a:pPr>
            <a:r>
              <a:rPr lang="ru-RU" sz="2400" dirty="0" smtClean="0"/>
              <a:t>Русский певец начала 20 века выступал перед зрителями в образе черного Пьеро. Свое выступление Вертинский всегда сопровождал точно продуманными жестами. </a:t>
            </a:r>
            <a:endParaRPr lang="ru-RU" sz="2400" dirty="0"/>
          </a:p>
        </p:txBody>
      </p:sp>
      <p:pic>
        <p:nvPicPr>
          <p:cNvPr id="6" name="Александр Вертинский_-_Маленькая балер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Самые известные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84784"/>
            <a:ext cx="5482952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Леонид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Енгибаров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ru-RU" sz="2400" dirty="0" smtClean="0"/>
              <a:t>В середине 60-х годов прошлого века на арене цирка выступал этот «грустный клоун», как назвали его сами зрители. Пантомимы Леонида </a:t>
            </a:r>
            <a:r>
              <a:rPr lang="ru-RU" sz="2400" dirty="0" err="1" smtClean="0"/>
              <a:t>Енгибарова</a:t>
            </a:r>
            <a:r>
              <a:rPr lang="ru-RU" sz="2400" dirty="0" smtClean="0"/>
              <a:t> отличались глубиной и скрытым смыслом, они не только веселили зрителей, но и заставляли их задумываться.</a:t>
            </a:r>
            <a:endParaRPr lang="ru-RU" sz="2400" dirty="0"/>
          </a:p>
        </p:txBody>
      </p:sp>
      <p:pic>
        <p:nvPicPr>
          <p:cNvPr id="2" name="Рисунок 1" descr="0_18db35_2a13d54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5468" y="2348880"/>
            <a:ext cx="3146452" cy="424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4525963"/>
          </a:xfrm>
        </p:spPr>
        <p:txBody>
          <a:bodyPr/>
          <a:lstStyle/>
          <a:p>
            <a:pPr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Таким образом</a:t>
            </a:r>
            <a:r>
              <a:rPr lang="ru-RU" dirty="0" smtClean="0"/>
              <a:t>, наше предположение о том, что должно существовать искусство для выражения своих чувств и эмоций без слов, подтвердилось. Это искусство </a:t>
            </a:r>
            <a:r>
              <a:rPr lang="ru-RU" i="1" dirty="0" smtClean="0"/>
              <a:t>пантомимы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9627_large_14682432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996952"/>
            <a:ext cx="6048672" cy="353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Источники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1. </a:t>
            </a:r>
            <a:r>
              <a:rPr lang="ru-RU" sz="1600" dirty="0" err="1" smtClean="0"/>
              <a:t>Биркенбил</a:t>
            </a:r>
            <a:r>
              <a:rPr lang="ru-RU" sz="1600" dirty="0" smtClean="0"/>
              <a:t> В. Язык интонации, мимики, жестов. - СПб.: Питер, </a:t>
            </a:r>
            <a:br>
              <a:rPr lang="ru-RU" sz="1600" dirty="0" smtClean="0"/>
            </a:br>
            <a:r>
              <a:rPr lang="ru-RU" sz="1600" dirty="0" smtClean="0"/>
              <a:t>1997. - 210 с.</a:t>
            </a:r>
          </a:p>
          <a:p>
            <a:pPr>
              <a:buNone/>
            </a:pPr>
            <a:r>
              <a:rPr lang="ru-RU" sz="1600" dirty="0" smtClean="0"/>
              <a:t>2. журнал </a:t>
            </a:r>
            <a:r>
              <a:rPr lang="en-US" sz="1600" dirty="0" smtClean="0"/>
              <a:t>FB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en-US" sz="1600" u="sng" dirty="0" err="1" smtClean="0">
                <a:hlinkClick r:id="rId2"/>
              </a:rPr>
              <a:t>fb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err="1" smtClean="0">
                <a:hlinkClick r:id="rId2"/>
              </a:rPr>
              <a:t>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en-US" sz="1600" u="sng" dirty="0" smtClean="0">
                <a:hlinkClick r:id="rId2"/>
              </a:rPr>
              <a:t>article</a:t>
            </a:r>
            <a:r>
              <a:rPr lang="ru-RU" sz="1600" u="sng" dirty="0" smtClean="0">
                <a:hlinkClick r:id="rId2"/>
              </a:rPr>
              <a:t>/156286/</a:t>
            </a:r>
            <a:r>
              <a:rPr lang="en-US" sz="1600" u="sng" dirty="0" err="1" smtClean="0">
                <a:hlinkClick r:id="rId2"/>
              </a:rPr>
              <a:t>pantomima</a:t>
            </a:r>
            <a:r>
              <a:rPr lang="ru-RU" sz="1600" u="sng" dirty="0" smtClean="0">
                <a:hlinkClick r:id="rId2"/>
              </a:rPr>
              <a:t>---</a:t>
            </a:r>
            <a:r>
              <a:rPr lang="en-US" sz="1600" u="sng" dirty="0" err="1" smtClean="0">
                <a:hlinkClick r:id="rId2"/>
              </a:rPr>
              <a:t>eto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err="1" smtClean="0">
                <a:hlinkClick r:id="rId2"/>
              </a:rPr>
              <a:t>osobyiy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err="1" smtClean="0">
                <a:hlinkClick r:id="rId2"/>
              </a:rPr>
              <a:t>sposob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err="1" smtClean="0">
                <a:hlinkClick r:id="rId2"/>
              </a:rPr>
              <a:t>obscheniya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smtClean="0">
                <a:hlinkClick r:id="rId2"/>
              </a:rPr>
              <a:t>s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err="1" smtClean="0">
                <a:hlinkClick r:id="rId2"/>
              </a:rPr>
              <a:t>okrujayuschim</a:t>
            </a:r>
            <a:r>
              <a:rPr lang="ru-RU" sz="1600" u="sng" dirty="0" smtClean="0">
                <a:hlinkClick r:id="rId2"/>
              </a:rPr>
              <a:t>-</a:t>
            </a:r>
            <a:r>
              <a:rPr lang="en-US" sz="1600" u="sng" dirty="0" err="1" smtClean="0">
                <a:hlinkClick r:id="rId2"/>
              </a:rPr>
              <a:t>mirom</a:t>
            </a:r>
            <a:r>
              <a:rPr lang="ru-RU" sz="1600" dirty="0" smtClean="0"/>
              <a:t>      </a:t>
            </a:r>
          </a:p>
          <a:p>
            <a:pPr>
              <a:buNone/>
            </a:pPr>
            <a:r>
              <a:rPr lang="ru-RU" sz="1600" dirty="0" smtClean="0"/>
              <a:t>3.  портал «Дошкольник»</a:t>
            </a:r>
          </a:p>
          <a:p>
            <a:pPr>
              <a:buNone/>
            </a:pPr>
            <a:r>
              <a:rPr lang="ru-RU" sz="1600" u="sng" dirty="0" smtClean="0">
                <a:hlinkClick r:id="rId3"/>
              </a:rPr>
              <a:t>http://doshkolnuk.com/detskie-igry-pantomimy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4. </a:t>
            </a:r>
            <a:r>
              <a:rPr lang="ru-RU" sz="1600" dirty="0" err="1" smtClean="0"/>
              <a:t>хостинг</a:t>
            </a:r>
            <a:r>
              <a:rPr lang="ru-RU" sz="1600" dirty="0" smtClean="0"/>
              <a:t> изображений </a:t>
            </a:r>
            <a:r>
              <a:rPr lang="ru-RU" sz="1600" dirty="0" err="1" smtClean="0"/>
              <a:t>freeimages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>
                <a:hlinkClick r:id="rId4"/>
              </a:rPr>
              <a:t>https://ru.freeimages.com/search/entertainer/2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5. </a:t>
            </a:r>
            <a:r>
              <a:rPr lang="ru-RU" sz="1600" dirty="0" smtClean="0"/>
              <a:t>автор </a:t>
            </a:r>
            <a:r>
              <a:rPr lang="en-US" sz="1600" dirty="0" err="1" smtClean="0">
                <a:hlinkClick r:id="rId5"/>
              </a:rPr>
              <a:t>yourspeech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YOURSPEECH.RU</a:t>
            </a:r>
            <a:endParaRPr lang="ru-RU" sz="1600" dirty="0" smtClean="0"/>
          </a:p>
          <a:p>
            <a:pPr>
              <a:buNone/>
            </a:pPr>
            <a:r>
              <a:rPr lang="en-US" sz="1600" u="sng" dirty="0" smtClean="0">
                <a:hlinkClick r:id="rId6"/>
              </a:rPr>
              <a:t>http://yourspeech.ru/gesticulation/bodylangue/chto-takoe-pantomima.html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6. видео с канала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пользователя Саши Боб - Мимы </a:t>
            </a:r>
            <a:r>
              <a:rPr lang="ru-RU" sz="1600" dirty="0" err="1" smtClean="0"/>
              <a:t>Dance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7"/>
              </a:rPr>
              <a:t>https://www.youtube.com/watch?v=nVdWaGSAI4Y</a:t>
            </a:r>
            <a:r>
              <a:rPr lang="ru-RU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Источники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7</a:t>
            </a:r>
            <a:r>
              <a:rPr lang="ru-RU" sz="1600" dirty="0" smtClean="0"/>
              <a:t>. видео с канала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пользователя </a:t>
            </a:r>
            <a:r>
              <a:rPr lang="ru-RU" sz="1600" dirty="0" err="1" smtClean="0">
                <a:hlinkClick r:id="rId2"/>
              </a:rPr>
              <a:t>Viktor</a:t>
            </a:r>
            <a:r>
              <a:rPr lang="ru-RU" sz="1600" dirty="0" smtClean="0">
                <a:hlinkClick r:id="rId2"/>
              </a:rPr>
              <a:t> </a:t>
            </a:r>
            <a:r>
              <a:rPr lang="ru-RU" sz="1600" dirty="0" err="1" smtClean="0">
                <a:hlinkClick r:id="rId2"/>
              </a:rPr>
              <a:t>Busigin</a:t>
            </a:r>
            <a:r>
              <a:rPr lang="ru-RU" sz="1600" dirty="0" smtClean="0"/>
              <a:t> - Акробатическая пантомима Виктора Бусыгина</a:t>
            </a:r>
          </a:p>
          <a:p>
            <a:pPr>
              <a:buNone/>
            </a:pPr>
            <a:r>
              <a:rPr lang="ru-RU" sz="1600" u="sng" dirty="0" smtClean="0">
                <a:hlinkClick r:id="rId3"/>
              </a:rPr>
              <a:t>https://www.youtube.com/watch?v=PyreDWTXj8s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8. видео с канала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пользователя  </a:t>
            </a:r>
            <a:r>
              <a:rPr lang="ru-RU" sz="1600" dirty="0" err="1" smtClean="0">
                <a:hlinkClick r:id="rId4"/>
              </a:rPr>
              <a:t>Alex</a:t>
            </a:r>
            <a:r>
              <a:rPr lang="ru-RU" sz="1600" dirty="0" smtClean="0">
                <a:hlinkClick r:id="rId4"/>
              </a:rPr>
              <a:t> </a:t>
            </a:r>
            <a:r>
              <a:rPr lang="ru-RU" sz="1600" dirty="0" err="1" smtClean="0">
                <a:hlinkClick r:id="rId4"/>
              </a:rPr>
              <a:t>Ryazanov</a:t>
            </a:r>
            <a:r>
              <a:rPr lang="ru-RU" sz="1600" dirty="0" smtClean="0"/>
              <a:t> - Пантомима "В мире животных" - Надежда Смирнова</a:t>
            </a:r>
          </a:p>
          <a:p>
            <a:pPr>
              <a:buNone/>
            </a:pPr>
            <a:r>
              <a:rPr lang="ru-RU" sz="1600" u="sng" dirty="0" smtClean="0">
                <a:hlinkClick r:id="rId5"/>
              </a:rPr>
              <a:t>https://www.youtube.com/watch?v=qS__CoTlrV8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9. видео с канала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пользователя </a:t>
            </a:r>
            <a:r>
              <a:rPr lang="ru-RU" sz="1600" dirty="0" err="1" smtClean="0">
                <a:hlinkClick r:id="rId6"/>
              </a:rPr>
              <a:t>Rodion</a:t>
            </a:r>
            <a:r>
              <a:rPr lang="ru-RU" sz="1600" dirty="0" smtClean="0">
                <a:hlinkClick r:id="rId6"/>
              </a:rPr>
              <a:t> </a:t>
            </a:r>
            <a:r>
              <a:rPr lang="ru-RU" sz="1600" dirty="0" err="1" smtClean="0">
                <a:hlinkClick r:id="rId6"/>
              </a:rPr>
              <a:t>Soin</a:t>
            </a:r>
            <a:r>
              <a:rPr lang="ru-RU" sz="1600" dirty="0" smtClean="0"/>
              <a:t> -  Леонид </a:t>
            </a:r>
            <a:r>
              <a:rPr lang="ru-RU" sz="1600" dirty="0" err="1" smtClean="0"/>
              <a:t>Енгибаров</a:t>
            </a:r>
            <a:r>
              <a:rPr lang="ru-RU" sz="1600" dirty="0" smtClean="0"/>
              <a:t> — Этюд с зонтиками</a:t>
            </a:r>
          </a:p>
          <a:p>
            <a:pPr>
              <a:buNone/>
            </a:pPr>
            <a:r>
              <a:rPr lang="ru-RU" sz="1600" u="sng" dirty="0" smtClean="0">
                <a:hlinkClick r:id="rId7"/>
              </a:rPr>
              <a:t>https://www.youtube.com/watch?v=eig8fxbRnxo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10. видео с канала </a:t>
            </a:r>
            <a:r>
              <a:rPr lang="ru-RU" sz="1600" dirty="0" err="1" smtClean="0"/>
              <a:t>ютуб</a:t>
            </a:r>
            <a:r>
              <a:rPr lang="ru-RU" sz="1600" dirty="0" smtClean="0"/>
              <a:t> пользователя </a:t>
            </a:r>
            <a:r>
              <a:rPr lang="ru-RU" sz="1600" dirty="0" err="1" smtClean="0">
                <a:hlinkClick r:id="rId8"/>
              </a:rPr>
              <a:t>Kew</a:t>
            </a:r>
            <a:r>
              <a:rPr lang="ru-RU" sz="1600" dirty="0" smtClean="0">
                <a:hlinkClick r:id="rId8"/>
              </a:rPr>
              <a:t> </a:t>
            </a:r>
            <a:r>
              <a:rPr lang="ru-RU" sz="1600" dirty="0" err="1" smtClean="0">
                <a:hlinkClick r:id="rId8"/>
              </a:rPr>
              <a:t>Bond</a:t>
            </a:r>
            <a:r>
              <a:rPr lang="ru-RU" sz="1600" dirty="0" smtClean="0"/>
              <a:t> - Танец с булочками Чарли Чаплин)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u="sng" dirty="0" smtClean="0">
                <a:hlinkClick r:id="rId9"/>
              </a:rPr>
              <a:t>https://www.youtube.com/watch?v=BE8pux7N3dA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11. Социальная сеть работников образования </a:t>
            </a:r>
            <a:r>
              <a:rPr lang="ru-RU" sz="1600" dirty="0" err="1" smtClean="0"/>
              <a:t>nsportal.ru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Автор Нехорошева Елена Николаевна - картотека игр-пантомим</a:t>
            </a:r>
          </a:p>
          <a:p>
            <a:pPr>
              <a:buNone/>
            </a:pPr>
            <a:r>
              <a:rPr lang="ru-RU" sz="1600" u="sng" dirty="0" smtClean="0">
                <a:hlinkClick r:id="rId10"/>
              </a:rPr>
              <a:t>https://nsportal.ru/detskiy-sad/raznoe/2014/12/10/kartoteka-igr-pantomim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 нашего проекта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52596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/>
              <a:t>Мы хотим выяснить, существует ли, помимо танцев, вид искусства, который помогает людям выражать себя без слов.</a:t>
            </a:r>
            <a:endParaRPr lang="ru-RU" dirty="0"/>
          </a:p>
        </p:txBody>
      </p:sp>
      <p:pic>
        <p:nvPicPr>
          <p:cNvPr id="4" name="Рисунок 3" descr="canstockphoto5668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4525963"/>
          </a:xfrm>
        </p:spPr>
        <p:txBody>
          <a:bodyPr/>
          <a:lstStyle/>
          <a:p>
            <a:pPr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Мы предположили</a:t>
            </a:r>
            <a:r>
              <a:rPr lang="ru-RU" dirty="0" smtClean="0"/>
              <a:t>, что люди должны были придумать искусство, которое позволяет выражать чувства и эмоции при помощи жестов и мимики.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anstockphoto5668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Наши планы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Получить информацию от воспитателей группы и психолога детского сада.</a:t>
            </a:r>
          </a:p>
          <a:p>
            <a:r>
              <a:rPr lang="ru-RU" sz="2400" dirty="0" smtClean="0"/>
              <a:t>Вместе с родителями посмотреть материалы в интернете.</a:t>
            </a:r>
          </a:p>
          <a:p>
            <a:r>
              <a:rPr lang="ru-RU" sz="2400" dirty="0" smtClean="0"/>
              <a:t>В итоге создать «</a:t>
            </a:r>
            <a:r>
              <a:rPr lang="ru-RU" sz="2400" dirty="0" err="1" smtClean="0"/>
              <a:t>копилочку</a:t>
            </a:r>
            <a:r>
              <a:rPr lang="ru-RU" sz="2400" dirty="0" smtClean="0"/>
              <a:t>» в виде презентации и познакомить ребят из группы с нашими знаниями.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Наши действия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64319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Ирина Николаевна рассказала нам, что знает такой вид искусства- это </a:t>
            </a:r>
            <a:r>
              <a:rPr lang="ru-RU" sz="2400" i="1" dirty="0" smtClean="0">
                <a:solidFill>
                  <a:srgbClr val="C00000"/>
                </a:solidFill>
              </a:rPr>
              <a:t>пантомима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Психолог Ксения Борисовна познакомила нас с увлекательными </a:t>
            </a:r>
            <a:r>
              <a:rPr lang="ru-RU" sz="2400" dirty="0" smtClean="0">
                <a:hlinkClick r:id="rId2" action="ppaction://hlinkfile"/>
              </a:rPr>
              <a:t>играми-пантомимами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Дома в интернете мы нашли много полезной информации о пантомиме и посмотрели интересные видео.</a:t>
            </a:r>
            <a:endParaRPr lang="ru-RU" sz="2400" dirty="0"/>
          </a:p>
        </p:txBody>
      </p:sp>
      <p:pic>
        <p:nvPicPr>
          <p:cNvPr id="4" name="Рисунок 3" descr="530854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571" y="3861049"/>
            <a:ext cx="4495429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Теперь мы знаем, что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5040560"/>
          </a:xfrm>
        </p:spPr>
        <p:txBody>
          <a:bodyPr>
            <a:normAutofit lnSpcReduction="10000"/>
          </a:bodyPr>
          <a:lstStyle/>
          <a:p>
            <a:pPr indent="-457200"/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Пантомима</a:t>
            </a:r>
            <a:r>
              <a:rPr lang="ru-RU" sz="2400" dirty="0" smtClean="0"/>
              <a:t> является особым видом искусства, своеобразным способом общения с окружающим миром и другими людьми. В переводе с древнегреческого языка данное слово обозначает "тот, кто все изображает". Таким образом, пантомима – это вид театрального представления, в котором основной смысл происходящего передается жестами, а не словами. </a:t>
            </a:r>
            <a:r>
              <a:rPr lang="ru-RU" sz="2400" b="1" i="1" dirty="0" smtClean="0">
                <a:solidFill>
                  <a:srgbClr val="C00000"/>
                </a:solidFill>
              </a:rPr>
              <a:t>Мим</a:t>
            </a:r>
            <a:r>
              <a:rPr lang="ru-RU" sz="2400" dirty="0" smtClean="0"/>
              <a:t> – человек, который показывает пантомиму.</a:t>
            </a:r>
          </a:p>
          <a:p>
            <a:pPr indent="-457200"/>
            <a:r>
              <a:rPr lang="ru-RU" sz="2400" dirty="0" smtClean="0"/>
              <a:t>Возникло такое искусство еще в древние времена и было частью языческих обрядов и ритуалов.</a:t>
            </a:r>
          </a:p>
          <a:p>
            <a:pPr indent="-457200"/>
            <a:r>
              <a:rPr lang="ru-RU" sz="2400" dirty="0" smtClean="0"/>
              <a:t>Святки, разнообразные обряды, масленица, а также всевозможные ярмарочные театры и клоунада стали истоками «немого» искусства в России.</a:t>
            </a:r>
          </a:p>
          <a:p>
            <a:pPr indent="-457200"/>
            <a:endParaRPr lang="ru-RU" sz="2400" dirty="0"/>
          </a:p>
        </p:txBody>
      </p:sp>
      <p:pic>
        <p:nvPicPr>
          <p:cNvPr id="5" name="Рисунок 4" descr="Teat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91384" y="0"/>
            <a:ext cx="215261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Теперь мы знаем, что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600200"/>
            <a:ext cx="5760640" cy="4525963"/>
          </a:xfrm>
        </p:spPr>
        <p:txBody>
          <a:bodyPr>
            <a:normAutofit fontScale="92500" lnSpcReduction="20000"/>
          </a:bodyPr>
          <a:lstStyle/>
          <a:p>
            <a:pPr indent="-457200">
              <a:buNone/>
            </a:pPr>
            <a:r>
              <a:rPr lang="ru-RU" sz="2400" b="1" i="1" dirty="0" smtClean="0"/>
              <a:t> В разных странах существуют свои образы и маски мимов:</a:t>
            </a:r>
          </a:p>
          <a:p>
            <a:pPr indent="-457200"/>
            <a:r>
              <a:rPr lang="ru-RU" sz="2600" dirty="0" smtClean="0"/>
              <a:t>Например, в Италии это Арлекин и Пьеро.</a:t>
            </a:r>
          </a:p>
          <a:p>
            <a:pPr indent="-457200"/>
            <a:r>
              <a:rPr lang="ru-RU" sz="2600" dirty="0" smtClean="0"/>
              <a:t>Во Франции – веселый морячок .</a:t>
            </a:r>
          </a:p>
          <a:p>
            <a:pPr indent="-457200"/>
            <a:r>
              <a:rPr lang="ru-RU" sz="2600" dirty="0" smtClean="0"/>
              <a:t>В России в старину эту роль исполняли скоморохи, а в начале 20 века пантомима активно использовалась в театре.</a:t>
            </a:r>
          </a:p>
          <a:p>
            <a:pPr indent="-457200"/>
            <a:r>
              <a:rPr lang="ru-RU" sz="2600" dirty="0" smtClean="0"/>
              <a:t>В настоящее время в цирках многих стран мира можно увидеть интересные и смешные номера в жанре пантомимы.</a:t>
            </a:r>
          </a:p>
          <a:p>
            <a:pPr indent="-457200">
              <a:buNone/>
            </a:pPr>
            <a:endParaRPr lang="ru-RU" sz="2400" dirty="0"/>
          </a:p>
        </p:txBody>
      </p:sp>
      <p:pic>
        <p:nvPicPr>
          <p:cNvPr id="6" name="Рисунок 5" descr="mime-clipar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40768"/>
            <a:ext cx="3016851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Различают несколько основных видов «немого» искусства: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dirty="0" smtClean="0">
                <a:hlinkClick r:id="rId2" action="ppaction://hlinkfile"/>
              </a:rPr>
              <a:t>танцевальная</a:t>
            </a:r>
            <a:r>
              <a:rPr lang="ru-RU" sz="2600" dirty="0" smtClean="0"/>
              <a:t> (зародилась в обрядах и ритуалах древних людей, языческих племен, до сих пор сохраняется у многих народов);</a:t>
            </a:r>
          </a:p>
          <a:p>
            <a:r>
              <a:rPr lang="ru-RU" sz="2600" dirty="0" smtClean="0"/>
              <a:t> </a:t>
            </a:r>
            <a:r>
              <a:rPr lang="ru-RU" sz="2600" i="1" dirty="0" smtClean="0">
                <a:hlinkClick r:id="rId3" action="ppaction://hlinkfile"/>
              </a:rPr>
              <a:t>классическая</a:t>
            </a:r>
            <a:r>
              <a:rPr lang="ru-RU" sz="2600" dirty="0" smtClean="0"/>
              <a:t> (истоки можно наблюдать в зрелищах древнегреческой и древнеримской цивилизаций; в ней гармонично объединяются стихи, музыка и действие);</a:t>
            </a:r>
          </a:p>
          <a:p>
            <a:r>
              <a:rPr lang="ru-RU" sz="2600" dirty="0" smtClean="0">
                <a:hlinkClick r:id="rId4" action="ppaction://hlinkfile"/>
              </a:rPr>
              <a:t> </a:t>
            </a:r>
            <a:r>
              <a:rPr lang="ru-RU" sz="2600" i="1" dirty="0" smtClean="0">
                <a:hlinkClick r:id="rId5" action="ppaction://hlinkfile"/>
              </a:rPr>
              <a:t>акробатическая</a:t>
            </a:r>
            <a:r>
              <a:rPr lang="ru-RU" sz="2600" dirty="0" smtClean="0">
                <a:hlinkClick r:id="rId4" action="ppaction://hlinkfile"/>
              </a:rPr>
              <a:t> </a:t>
            </a:r>
            <a:r>
              <a:rPr lang="ru-RU" sz="2600" dirty="0" smtClean="0"/>
              <a:t>(включает в себя жонглирование, прыжки, различные трюки; берет истоки из восточного театра, активно используется в цирке);</a:t>
            </a:r>
          </a:p>
          <a:p>
            <a:r>
              <a:rPr lang="ru-RU" sz="2600" i="1" dirty="0" smtClean="0">
                <a:hlinkClick r:id="rId6" action="ppaction://hlinkfile"/>
              </a:rPr>
              <a:t>эксцентрическая</a:t>
            </a:r>
            <a:r>
              <a:rPr lang="ru-RU" sz="2600" dirty="0" smtClean="0"/>
              <a:t> (применяется в цирке, в основе лежит какая-либо комичная ситуация, в сценке задействован специальный реквизит).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Самые известные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95736" y="1412776"/>
            <a:ext cx="5112568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Чарли Спенсер Чаплин</a:t>
            </a:r>
          </a:p>
          <a:p>
            <a:pPr indent="0">
              <a:buNone/>
            </a:pPr>
            <a:r>
              <a:rPr lang="ru-RU" sz="2400" dirty="0" smtClean="0"/>
              <a:t>Американский актер немого кино 30-х годов 20 века.</a:t>
            </a:r>
          </a:p>
          <a:p>
            <a:pPr indent="0">
              <a:buNone/>
            </a:pPr>
            <a:r>
              <a:rPr lang="ru-RU" sz="2400" dirty="0" smtClean="0"/>
              <a:t>В образе несуразного смешного человека Чаплин покорил весь мир.</a:t>
            </a:r>
          </a:p>
          <a:p>
            <a:pPr indent="0">
              <a:buNone/>
            </a:pPr>
            <a:r>
              <a:rPr lang="ru-RU" sz="2400" dirty="0" smtClean="0"/>
              <a:t>Только при помощи мимики и жестов талантливый актер «рассказывал» историю своего персонажа.</a:t>
            </a:r>
            <a:endParaRPr lang="ru-RU" sz="2400" dirty="0"/>
          </a:p>
        </p:txBody>
      </p:sp>
      <p:pic>
        <p:nvPicPr>
          <p:cNvPr id="5" name="Рисунок 4" descr="grid-cell-30308-1413091253-14.jpg"/>
          <p:cNvPicPr>
            <a:picLocks noChangeAspect="1"/>
          </p:cNvPicPr>
          <p:nvPr/>
        </p:nvPicPr>
        <p:blipFill>
          <a:blip r:embed="rId2" cstate="print"/>
          <a:srcRect r="6808"/>
          <a:stretch>
            <a:fillRect/>
          </a:stretch>
        </p:blipFill>
        <p:spPr>
          <a:xfrm>
            <a:off x="6924152" y="3284984"/>
            <a:ext cx="2219848" cy="3573016"/>
          </a:xfrm>
          <a:prstGeom prst="rect">
            <a:avLst/>
          </a:prstGeom>
        </p:spPr>
      </p:pic>
      <p:pic>
        <p:nvPicPr>
          <p:cNvPr id="11" name="Рисунок 10" descr="grid-cell-30308-1413091253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1944216" cy="264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0000"/>
      </a:hlink>
      <a:folHlink>
        <a:srgbClr val="B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668</Words>
  <Application>Microsoft Office PowerPoint</Application>
  <PresentationFormat>Экран (4:3)</PresentationFormat>
  <Paragraphs>67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 нашего проекта</vt:lpstr>
      <vt:lpstr>Слайд 3</vt:lpstr>
      <vt:lpstr>Наши планы</vt:lpstr>
      <vt:lpstr>Наши действия</vt:lpstr>
      <vt:lpstr>Теперь мы знаем, что</vt:lpstr>
      <vt:lpstr>Теперь мы знаем, что</vt:lpstr>
      <vt:lpstr>Различают несколько основных видов «немого» искусства: </vt:lpstr>
      <vt:lpstr>Самые известные</vt:lpstr>
      <vt:lpstr>Слайд 10</vt:lpstr>
      <vt:lpstr>Самые известные</vt:lpstr>
      <vt:lpstr>Самые известные</vt:lpstr>
      <vt:lpstr>Слайд 13</vt:lpstr>
      <vt:lpstr>Источники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48</cp:revision>
  <dcterms:created xsi:type="dcterms:W3CDTF">2017-11-18T18:26:30Z</dcterms:created>
  <dcterms:modified xsi:type="dcterms:W3CDTF">2018-10-17T17:49:08Z</dcterms:modified>
</cp:coreProperties>
</file>